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58" r:id="rId3"/>
    <p:sldId id="259" r:id="rId4"/>
    <p:sldId id="262" r:id="rId5"/>
    <p:sldId id="261" r:id="rId6"/>
    <p:sldId id="266" r:id="rId7"/>
    <p:sldId id="265" r:id="rId8"/>
    <p:sldId id="260" r:id="rId9"/>
    <p:sldId id="264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8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C668-A4BE-46DB-9086-2FC29C32DA20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E1C73244-19AA-45D0-BEC6-FCB2ACD4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373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C668-A4BE-46DB-9086-2FC29C32DA20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1C73244-19AA-45D0-BEC6-FCB2ACD4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55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C668-A4BE-46DB-9086-2FC29C32DA20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1C73244-19AA-45D0-BEC6-FCB2ACD45A8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0085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C668-A4BE-46DB-9086-2FC29C32DA20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1C73244-19AA-45D0-BEC6-FCB2ACD4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686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C668-A4BE-46DB-9086-2FC29C32DA20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1C73244-19AA-45D0-BEC6-FCB2ACD45A8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2699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C668-A4BE-46DB-9086-2FC29C32DA20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1C73244-19AA-45D0-BEC6-FCB2ACD4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746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C668-A4BE-46DB-9086-2FC29C32DA20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73244-19AA-45D0-BEC6-FCB2ACD4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811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C668-A4BE-46DB-9086-2FC29C32DA20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73244-19AA-45D0-BEC6-FCB2ACD4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709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C668-A4BE-46DB-9086-2FC29C32DA20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73244-19AA-45D0-BEC6-FCB2ACD4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269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C668-A4BE-46DB-9086-2FC29C32DA20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1C73244-19AA-45D0-BEC6-FCB2ACD4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08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C668-A4BE-46DB-9086-2FC29C32DA20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1C73244-19AA-45D0-BEC6-FCB2ACD4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07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C668-A4BE-46DB-9086-2FC29C32DA20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1C73244-19AA-45D0-BEC6-FCB2ACD4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974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C668-A4BE-46DB-9086-2FC29C32DA20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73244-19AA-45D0-BEC6-FCB2ACD4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944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C668-A4BE-46DB-9086-2FC29C32DA20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73244-19AA-45D0-BEC6-FCB2ACD4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084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C668-A4BE-46DB-9086-2FC29C32DA20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73244-19AA-45D0-BEC6-FCB2ACD4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87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C668-A4BE-46DB-9086-2FC29C32DA20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1C73244-19AA-45D0-BEC6-FCB2ACD4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085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1C668-A4BE-46DB-9086-2FC29C32DA20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1C73244-19AA-45D0-BEC6-FCB2ACD4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02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oktds14.02edu.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31F55AF-4E6B-2A2D-05E8-ACE035310E12}"/>
              </a:ext>
            </a:extLst>
          </p:cNvPr>
          <p:cNvSpPr txBox="1"/>
          <p:nvPr/>
        </p:nvSpPr>
        <p:spPr>
          <a:xfrm>
            <a:off x="1155032" y="1616766"/>
            <a:ext cx="769058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</a:t>
            </a:r>
            <a:br>
              <a:rPr lang="ru-RU" sz="4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Inter"/>
              </a:rPr>
            </a:br>
            <a:r>
              <a:rPr lang="ru-RU" sz="4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</a:t>
            </a:r>
          </a:p>
          <a:p>
            <a:pPr algn="ctr"/>
            <a:br>
              <a:rPr lang="ru-RU" sz="4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ЦРР - детский сад №14</a:t>
            </a:r>
            <a:br>
              <a:rPr lang="ru-RU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Inter"/>
              </a:rPr>
            </a:br>
            <a:r>
              <a:rPr lang="ru-RU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(в соответствии с Федеральной образовательной программой)</a:t>
            </a:r>
          </a:p>
          <a:p>
            <a:br>
              <a:rPr lang="ru-RU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</a:br>
            <a:endParaRPr lang="ru-RU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6378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62EB0E-0DC1-4B88-D5E9-017848D85889}"/>
              </a:ext>
            </a:extLst>
          </p:cNvPr>
          <p:cNvSpPr txBox="1"/>
          <p:nvPr/>
        </p:nvSpPr>
        <p:spPr>
          <a:xfrm>
            <a:off x="866775" y="510641"/>
            <a:ext cx="7978842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</a:t>
            </a:r>
            <a:b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развития ребенка – детский сад №14 «Шатлык» 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город Октябрьский</a:t>
            </a:r>
            <a:b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Башкортостан</a:t>
            </a:r>
          </a:p>
          <a:p>
            <a:pPr>
              <a:lnSpc>
                <a:spcPct val="150000"/>
              </a:lnSpc>
            </a:pP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образовательной организации: Республика Башкортостан, город</a:t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Октябрьский, улица Кувыкина, д.18 а, индекс 452600</a:t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Контактные данные руководителя: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Кудратова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Алия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Амировна</a:t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электронной почты: </a:t>
            </a: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oktdeti14@mail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 телефона: 8 (34767) </a:t>
            </a: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7-08-27</a:t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Действующий официальный сайт организации: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oktds14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02edu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</a:t>
            </a:r>
            <a:endParaRPr lang="en-US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b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388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AAC219-21A8-D25D-A777-2E9C0CF55E2A}"/>
              </a:ext>
            </a:extLst>
          </p:cNvPr>
          <p:cNvSpPr txBox="1"/>
          <p:nvPr/>
        </p:nvSpPr>
        <p:spPr>
          <a:xfrm>
            <a:off x="942975" y="943277"/>
            <a:ext cx="7748638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</a:rPr>
              <a:t>	</a:t>
            </a:r>
            <a:endParaRPr lang="ru-RU" sz="2400" dirty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algn="just"/>
            <a:endParaRPr lang="ru-RU" sz="2400" dirty="0">
              <a:solidFill>
                <a:srgbClr val="7030A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МАДОУ ЦРР -  детский сад №14 разработана в соответствии с приказом</a:t>
            </a:r>
            <a:b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РФ от 17 октября 2013 г. N 1155 «Об утверждении федерального государственного образовательного стандарта дошкольного образования» (с изменениями и дополнениями от 21 января 2019г., 8 ноября 2022г.) п.2.13. ФГОС ДО</a:t>
            </a:r>
          </a:p>
          <a:p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778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909E77-D62D-ED99-307A-CB9BC257C21A}"/>
              </a:ext>
            </a:extLst>
          </p:cNvPr>
          <p:cNvSpPr txBox="1"/>
          <p:nvPr/>
        </p:nvSpPr>
        <p:spPr>
          <a:xfrm>
            <a:off x="2228850" y="950025"/>
            <a:ext cx="637222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49263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49263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включает четыре раздела:</a:t>
            </a:r>
          </a:p>
          <a:p>
            <a:pPr defTabSz="449263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целевой</a:t>
            </a:r>
          </a:p>
          <a:p>
            <a:pPr defTabSz="449263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содержательный</a:t>
            </a:r>
          </a:p>
          <a:p>
            <a:pPr defTabSz="449263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организационный 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каждом из которых отражается обязательная часть и часть, формируемая участниками образовательных отношений.</a:t>
            </a:r>
          </a:p>
        </p:txBody>
      </p:sp>
    </p:spTree>
    <p:extLst>
      <p:ext uri="{BB962C8B-B14F-4D97-AF65-F5344CB8AC3E}">
        <p14:creationId xmlns:p14="http://schemas.microsoft.com/office/powerpoint/2010/main" val="3538608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B37075-59AE-DABD-5E5B-0ABF80C9C7FA}"/>
              </a:ext>
            </a:extLst>
          </p:cNvPr>
          <p:cNvSpPr txBox="1"/>
          <p:nvPr/>
        </p:nvSpPr>
        <p:spPr>
          <a:xfrm>
            <a:off x="1495425" y="1116283"/>
            <a:ext cx="736282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 Программы построена на</a:t>
            </a:r>
            <a:b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содержании Федеральной образовательной программы</a:t>
            </a:r>
            <a:b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образования, утвержденной приказом</a:t>
            </a:r>
            <a:b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Российской Федерации от 25 ноября 2022 г. N 1028.</a:t>
            </a:r>
          </a:p>
          <a:p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6764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067436-F284-27AF-9325-540E83547B04}"/>
              </a:ext>
            </a:extLst>
          </p:cNvPr>
          <p:cNvSpPr txBox="1"/>
          <p:nvPr/>
        </p:nvSpPr>
        <p:spPr>
          <a:xfrm>
            <a:off x="904875" y="665021"/>
            <a:ext cx="7921491" cy="5192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части Программы, формируемой участниками образовательных отношений представлены следующие парциальные программы/технологии:</a:t>
            </a:r>
          </a:p>
          <a:p>
            <a:pPr algn="just"/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Е.В. Колесникова «Программа "От звука к букве" Формирование звуковой аналитико-синтетической активности дошкольников как предпосылки обучения грамоте.»</a:t>
            </a:r>
          </a:p>
          <a:p>
            <a:pPr marL="457200" indent="-457200" algn="just">
              <a:buAutoNum type="arabicPeriod"/>
            </a:pP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Парциальная программа «Земля отцов», Р.Х. Гасанова, Л.Н. Гасанова</a:t>
            </a:r>
          </a:p>
          <a:p>
            <a:pPr algn="just">
              <a:lnSpc>
                <a:spcPct val="150000"/>
              </a:lnSpc>
            </a:pP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97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067436-F284-27AF-9325-540E83547B04}"/>
              </a:ext>
            </a:extLst>
          </p:cNvPr>
          <p:cNvSpPr txBox="1"/>
          <p:nvPr/>
        </p:nvSpPr>
        <p:spPr>
          <a:xfrm>
            <a:off x="1381125" y="590550"/>
            <a:ext cx="7600950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Колесникова Е.В. «Программа "От звука к букве." Формирование звуковой аналитико-синтетической активности дошкольников как предпосылки обучения грамоте»</a:t>
            </a:r>
          </a:p>
          <a:p>
            <a:pPr algn="just"/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Программы ориентировано на формирование звуковой аналитико-синтетической активности как предпосылки обучения грамоте дошкольников 2-7 лет, которое осуществляется в двух направлениях: </a:t>
            </a:r>
          </a:p>
          <a:p>
            <a:pPr algn="just"/>
            <a: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систематизация и учет речевого развития детей, полученного из разных источников (игры, общения, обучения и т. д.);</a:t>
            </a:r>
          </a:p>
          <a:p>
            <a:pPr algn="just"/>
            <a: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работы с детьми по освоению ими содержания Программы.</a:t>
            </a:r>
          </a:p>
          <a:p>
            <a:br>
              <a:rPr lang="ru-RU" sz="2400" dirty="0"/>
            </a:b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717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067436-F284-27AF-9325-540E83547B04}"/>
              </a:ext>
            </a:extLst>
          </p:cNvPr>
          <p:cNvSpPr txBox="1"/>
          <p:nvPr/>
        </p:nvSpPr>
        <p:spPr>
          <a:xfrm>
            <a:off x="981076" y="1039527"/>
            <a:ext cx="7753350" cy="3914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Парциальная (региональная) программа Гасановой Р.Х. «Земля отцов».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программы: обеспечение позитивной социализации детей дошкольного возраста через формирование представлений основ национальной культуры башкирского народа, базиса личностной культуры через виды детской деятельности и разные формы активности.</a:t>
            </a:r>
          </a:p>
        </p:txBody>
      </p:sp>
    </p:spTree>
    <p:extLst>
      <p:ext uri="{BB962C8B-B14F-4D97-AF65-F5344CB8AC3E}">
        <p14:creationId xmlns:p14="http://schemas.microsoft.com/office/powerpoint/2010/main" val="888903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C777D1-2DD5-DEA0-3DBA-BC79BC994919}"/>
              </a:ext>
            </a:extLst>
          </p:cNvPr>
          <p:cNvSpPr txBox="1"/>
          <p:nvPr/>
        </p:nvSpPr>
        <p:spPr>
          <a:xfrm>
            <a:off x="762000" y="344387"/>
            <a:ext cx="8064366" cy="692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</a:t>
            </a:r>
          </a:p>
          <a:p>
            <a:pPr algn="ctr"/>
            <a:endParaRPr lang="ru-RU" sz="2000" b="1" dirty="0">
              <a:solidFill>
                <a:srgbClr val="7030A0"/>
              </a:solidFill>
              <a:latin typeface="Inter"/>
            </a:endParaRPr>
          </a:p>
          <a:p>
            <a:pPr algn="just"/>
            <a:r>
              <a:rPr lang="ru-RU" sz="2000" dirty="0">
                <a:solidFill>
                  <a:srgbClr val="7030A0"/>
                </a:solidFill>
                <a:latin typeface="Inter"/>
              </a:rPr>
              <a:t>	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 определяет содержание и организацию</a:t>
            </a:r>
            <a:b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воспитательной работы на уровне дошкольного образования в МАДОУ ЦРР -  детский</a:t>
            </a:r>
            <a:b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№14 и учитывает Федеральную рабочую программу</a:t>
            </a:r>
            <a:b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(согласно п.29 ФОП ДО). </a:t>
            </a:r>
          </a:p>
          <a:p>
            <a:pPr algn="just"/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Программа воспитания предусматривает приобщение детей к</a:t>
            </a:r>
            <a:b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традиционным ценностям российского общества - жизнь, достоинство, права и</a:t>
            </a:r>
            <a:b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свободы человека, патриотизм, гражданственность, служение Отечеству и</a:t>
            </a:r>
            <a:b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его судьбу, высокие нравственные идеалы, крепкая семья,</a:t>
            </a:r>
            <a:b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созидательный труд, приоритет духовного над материальным, гуманизм,</a:t>
            </a:r>
            <a:b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милосердие, справедливость, коллективизм, взаимопомощь и взаимоуважение,</a:t>
            </a:r>
            <a:b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историческая память и преемственность поколений, единство народов России</a:t>
            </a:r>
            <a:b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(п.5 Основ государственной политики по сохранению и укреплению</a:t>
            </a:r>
            <a:b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традиционных российских духовно-нравственных ценностей, утверждённых</a:t>
            </a:r>
            <a:b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Указом Президента Российской Федерации от 9 ноября 2022 г. No 809)</a:t>
            </a:r>
            <a:b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 система ценностей российского народа находит отражение в</a:t>
            </a:r>
            <a:b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содержании воспитательной работы ДОУ, в соответствии с возрастными</a:t>
            </a:r>
            <a:b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особенностями детей.</a:t>
            </a:r>
          </a:p>
          <a:p>
            <a:br>
              <a:rPr lang="ru-RU" sz="2000" dirty="0">
                <a:solidFill>
                  <a:srgbClr val="7030A0"/>
                </a:solidFill>
              </a:rPr>
            </a:b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b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784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A7B6FA-BD8D-AE09-4FAB-7C0A70D5DBAE}"/>
              </a:ext>
            </a:extLst>
          </p:cNvPr>
          <p:cNvSpPr txBox="1"/>
          <p:nvPr/>
        </p:nvSpPr>
        <p:spPr>
          <a:xfrm>
            <a:off x="857250" y="419100"/>
            <a:ext cx="8026867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Взаимодействие с семьей:</a:t>
            </a:r>
          </a:p>
          <a:p>
            <a:pPr algn="just"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	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Главные участники педагогического процесса - дети, воспитатели и родители (законные представители). </a:t>
            </a:r>
          </a:p>
          <a:p>
            <a:pPr algn="just"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Положительный результат воспитательно – образовательного процесса может быть достигнут только при рассмотрении семьи и детского сада в рамках единого образовательного пространства, подразумевающего взаимодействие, сотрудничество между педагогами и родителями (законными представителями) на протяжении всего детства ребенка. </a:t>
            </a:r>
          </a:p>
          <a:p>
            <a:pPr algn="just"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родителей  в жизни ребенка не только в ДОУ, но и дома помогает: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преодолеть  авторитаризм  и  увидеть  мир  с  позиции  ребёнка;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-относиться к ребёнку как к равному партнёру; 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-понять, что недопустимо сравнивать его с другими детьми; 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-знать сильные и слабые стороны ребёнка и учитывать их при воспитании; 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-проявлять искреннюю заинтересованность в его действиях и быть готовым к эмоциональной поддержке.</a:t>
            </a:r>
          </a:p>
          <a:p>
            <a:pPr algn="just"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72804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83</TotalTime>
  <Words>722</Words>
  <Application>Microsoft Office PowerPoint</Application>
  <PresentationFormat>Экран (4:3)</PresentationFormat>
  <Paragraphs>59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Inter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Шатлык</dc:creator>
  <cp:lastModifiedBy>user</cp:lastModifiedBy>
  <cp:revision>11</cp:revision>
  <dcterms:created xsi:type="dcterms:W3CDTF">2023-09-27T10:20:07Z</dcterms:created>
  <dcterms:modified xsi:type="dcterms:W3CDTF">2023-09-28T07:26:01Z</dcterms:modified>
</cp:coreProperties>
</file>